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0" r:id="rId5"/>
    <p:sldId id="257" r:id="rId6"/>
    <p:sldId id="258" r:id="rId7"/>
    <p:sldId id="266" r:id="rId8"/>
    <p:sldId id="259" r:id="rId9"/>
    <p:sldId id="263" r:id="rId10"/>
    <p:sldId id="261" r:id="rId11"/>
    <p:sldId id="262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331A44C-9BDD-4D4A-9408-0767B2360850}">
          <p14:sldIdLst>
            <p14:sldId id="256"/>
            <p14:sldId id="264"/>
            <p14:sldId id="265"/>
            <p14:sldId id="260"/>
            <p14:sldId id="257"/>
            <p14:sldId id="258"/>
            <p14:sldId id="266"/>
            <p14:sldId id="259"/>
            <p14:sldId id="263"/>
            <p14:sldId id="261"/>
            <p14:sldId id="262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3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2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6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7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868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5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59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30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5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704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9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48D6E-9308-4182-B70D-06A965D3697A}" type="datetimeFigureOut">
              <a:rPr lang="ru-RU" smtClean="0"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910F8-08AA-4C13-9520-9E0BF450A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89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3081" y="313899"/>
            <a:ext cx="11341289" cy="121465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проведенных мероприятиях, посвященных «Всемирному дню охраны труда» в ГБОУ «Набережночелнинской школе №69 для детей с ограниченными возможностями здоровья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за 2018-2019 г. г.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38" y="1637730"/>
            <a:ext cx="3329416" cy="45510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574" y="1637729"/>
            <a:ext cx="3316405" cy="45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36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9242" y="365125"/>
            <a:ext cx="10084558" cy="65845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Профсоюзная жизнь и уголок охраны труда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387" y="1048263"/>
            <a:ext cx="5022376" cy="35100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23564">
            <a:off x="8188791" y="1387245"/>
            <a:ext cx="3200275" cy="48072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63" y="1375026"/>
            <a:ext cx="3549678" cy="50951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3596" y="4558353"/>
            <a:ext cx="2127836" cy="20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08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9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здоровья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9291" y="1404085"/>
            <a:ext cx="6449240" cy="40140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531" y="3725837"/>
            <a:ext cx="3907809" cy="29308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191" y="555780"/>
            <a:ext cx="3207224" cy="31700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29" y="3991321"/>
            <a:ext cx="2647664" cy="252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1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10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по охране труда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978" y="1606761"/>
            <a:ext cx="2832091" cy="43432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60" y="1254110"/>
            <a:ext cx="2785564" cy="41790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98341">
            <a:off x="3019729" y="1613436"/>
            <a:ext cx="2924194" cy="39772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11615">
            <a:off x="8647289" y="1647648"/>
            <a:ext cx="2656625" cy="42170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184" y="5484061"/>
            <a:ext cx="4474860" cy="112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0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53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онкурс рисунков среди учащихся «Безопасность труда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я!»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145" y="1446664"/>
            <a:ext cx="2560563" cy="35943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232" y="1816643"/>
            <a:ext cx="2715905" cy="37815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247" y="1637557"/>
            <a:ext cx="4061345" cy="26444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4567" y="2316132"/>
            <a:ext cx="2510051" cy="35140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570" y="4577334"/>
            <a:ext cx="3370997" cy="204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2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с учащимися бесед по охране труда и соблюдению техники безопасности на уроках, во время классных мероприятий и вне школы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524" y="3516729"/>
            <a:ext cx="4210195" cy="29500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800" y="3482556"/>
            <a:ext cx="3906334" cy="3057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907" y="1837744"/>
            <a:ext cx="5882522" cy="35625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0603" y="1337480"/>
            <a:ext cx="2278715" cy="21792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524" y="1338404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98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1629" y="569842"/>
            <a:ext cx="3729794" cy="59128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396" y="378772"/>
            <a:ext cx="3705225" cy="1228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630" y="2044688"/>
            <a:ext cx="5027991" cy="356290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65" y="0"/>
            <a:ext cx="2470009" cy="23518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481" y="4981433"/>
            <a:ext cx="1637732" cy="163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98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урок по слесарному делу с обучающимися по вопросам техники безопасности и охраны труда, обеспечения личной безопасности.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580" y="1690688"/>
            <a:ext cx="6117043" cy="45818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974" y="2300904"/>
            <a:ext cx="3591848" cy="359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2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251" y="218364"/>
            <a:ext cx="3670109" cy="53624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18" y="218364"/>
            <a:ext cx="3539710" cy="5362432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020175" y="3330053"/>
            <a:ext cx="4600215" cy="311169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18" y="5691117"/>
            <a:ext cx="2525974" cy="9647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2979" y="409789"/>
            <a:ext cx="2927411" cy="272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1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ткрытые уроки с обучающимися по вопросам техники безопасности и охраны труда, обеспечения личной безопасности</a:t>
            </a: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501" y="1828801"/>
            <a:ext cx="6445153" cy="371901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3860" y="3846885"/>
            <a:ext cx="3777447" cy="28283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169" y="1586634"/>
            <a:ext cx="2980830" cy="198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20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кологические субботники – уборка территории школы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777" y="1582034"/>
            <a:ext cx="4207278" cy="28153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436" y="3435823"/>
            <a:ext cx="4255364" cy="28421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1582034"/>
            <a:ext cx="3583675" cy="4695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777" y="4535297"/>
            <a:ext cx="1945282" cy="1989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2491" y="1323833"/>
            <a:ext cx="2013470" cy="19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73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705" y="365125"/>
            <a:ext cx="5791278" cy="4118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230" y="2217892"/>
            <a:ext cx="5853752" cy="40464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940" y="200131"/>
            <a:ext cx="3111082" cy="2333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8703" y="4483395"/>
            <a:ext cx="2406569" cy="237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8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5801784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424" y="2678885"/>
            <a:ext cx="5595582" cy="3827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179" y="0"/>
            <a:ext cx="2446502" cy="26826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3629" y="5025386"/>
            <a:ext cx="3963253" cy="129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27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532" y="1402059"/>
            <a:ext cx="5439770" cy="4079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688" y="1678675"/>
            <a:ext cx="4235355" cy="343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56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144" y="501792"/>
            <a:ext cx="10515600" cy="147713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4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304" y="2355275"/>
            <a:ext cx="5373095" cy="353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120</Words>
  <Application>Microsoft Office PowerPoint</Application>
  <PresentationFormat>Широкоэкранный</PresentationFormat>
  <Paragraphs>12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Информация о проведенных мероприятиях, посвященных «Всемирному дню охраны труда» в ГБОУ «Набережночелнинской школе №69 для детей с ограниченными возможностями здоровья» за 2018-2019 г. г.</vt:lpstr>
      <vt:lpstr>Профсоюзная жизнь и уголок охраны труда</vt:lpstr>
      <vt:lpstr>Уголок здоровья</vt:lpstr>
      <vt:lpstr>Журналы по охране труда</vt:lpstr>
      <vt:lpstr>Конкурс рисунков среди учащихся «Безопасность труда и я!»</vt:lpstr>
      <vt:lpstr>Проведение с учащимися бесед по охране труда и соблюдению техники безопасности на уроках, во время классных мероприятий и вне школы</vt:lpstr>
      <vt:lpstr>Презентация PowerPoint</vt:lpstr>
      <vt:lpstr>Открытый урок по слесарному делу с обучающимися по вопросам техники безопасности и охраны труда, обеспечения личной безопасности.</vt:lpstr>
      <vt:lpstr>Презентация PowerPoint</vt:lpstr>
      <vt:lpstr> Открытые уроки с обучающимися по вопросам техники безопасности и охраны труда, обеспечения личной безопасности</vt:lpstr>
      <vt:lpstr>Экологические субботники – уборка территории школы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14</cp:revision>
  <dcterms:created xsi:type="dcterms:W3CDTF">2019-04-17T18:01:04Z</dcterms:created>
  <dcterms:modified xsi:type="dcterms:W3CDTF">2019-04-18T14:42:40Z</dcterms:modified>
</cp:coreProperties>
</file>